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0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1A7E3-84C9-4545-8E76-45CC32573586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ED828-03CB-4C44-B722-A95FD4747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692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1A7E3-84C9-4545-8E76-45CC32573586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ED828-03CB-4C44-B722-A95FD4747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5065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1A7E3-84C9-4545-8E76-45CC32573586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ED828-03CB-4C44-B722-A95FD4747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921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1A7E3-84C9-4545-8E76-45CC32573586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ED828-03CB-4C44-B722-A95FD4747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193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1A7E3-84C9-4545-8E76-45CC32573586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ED828-03CB-4C44-B722-A95FD4747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5183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1A7E3-84C9-4545-8E76-45CC32573586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ED828-03CB-4C44-B722-A95FD4747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5584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1A7E3-84C9-4545-8E76-45CC32573586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ED828-03CB-4C44-B722-A95FD4747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491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1A7E3-84C9-4545-8E76-45CC32573586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ED828-03CB-4C44-B722-A95FD4747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4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1A7E3-84C9-4545-8E76-45CC32573586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ED828-03CB-4C44-B722-A95FD4747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586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1A7E3-84C9-4545-8E76-45CC32573586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ED828-03CB-4C44-B722-A95FD4747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6991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1A7E3-84C9-4545-8E76-45CC32573586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ED828-03CB-4C44-B722-A95FD4747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7767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1A7E3-84C9-4545-8E76-45CC32573586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ED828-03CB-4C44-B722-A95FD4747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2577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367" y="0"/>
            <a:ext cx="9770076" cy="691232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56519" y="313038"/>
            <a:ext cx="1705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Schloss Rosenstein</a:t>
            </a:r>
          </a:p>
          <a:p>
            <a:r>
              <a:rPr lang="de-DE" dirty="0" smtClean="0"/>
              <a:t>Erdgeschoss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3207014" y="1438377"/>
            <a:ext cx="3794149" cy="3770932"/>
          </a:xfrm>
          <a:prstGeom prst="rect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156519" y="4114799"/>
            <a:ext cx="1705232" cy="2221345"/>
          </a:xfrm>
          <a:prstGeom prst="rect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156519" y="1970965"/>
            <a:ext cx="179584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WLAN </a:t>
            </a:r>
          </a:p>
          <a:p>
            <a:endParaRPr lang="de-DE" sz="1200" dirty="0" smtClean="0"/>
          </a:p>
          <a:p>
            <a:r>
              <a:rPr lang="de-DE" sz="1200" b="1" dirty="0" smtClean="0"/>
              <a:t>bestehende Abdeckung </a:t>
            </a:r>
          </a:p>
          <a:p>
            <a:endParaRPr lang="de-DE" sz="1200" b="1" dirty="0"/>
          </a:p>
          <a:p>
            <a:r>
              <a:rPr lang="de-DE" sz="1200" dirty="0" smtClean="0"/>
              <a:t>Säulenhalle und etwas darüber hinaus, über 2 Router, die vorne und hinten auf der Balustrade der Empore stehen.</a:t>
            </a:r>
          </a:p>
          <a:p>
            <a:endParaRPr lang="de-DE" sz="1200" dirty="0" smtClean="0"/>
          </a:p>
          <a:p>
            <a:endParaRPr lang="de-DE" sz="1200" dirty="0"/>
          </a:p>
          <a:p>
            <a:r>
              <a:rPr lang="de-DE" sz="1200" b="1" dirty="0" smtClean="0"/>
              <a:t>notwendige Abdeckung </a:t>
            </a:r>
          </a:p>
          <a:p>
            <a:endParaRPr lang="de-DE" sz="1200" dirty="0"/>
          </a:p>
          <a:p>
            <a:r>
              <a:rPr lang="de-DE" sz="1200" dirty="0" smtClean="0"/>
              <a:t>für „Nature World“ - Digitale Wege ins Museums II (linke Schlosshälfte) </a:t>
            </a:r>
          </a:p>
          <a:p>
            <a:endParaRPr lang="de-DE" sz="1200" dirty="0"/>
          </a:p>
          <a:p>
            <a:r>
              <a:rPr lang="de-DE" sz="1200" dirty="0" smtClean="0"/>
              <a:t>Für „Naturportal SW“ - Digitale Wege ins Museum I (Station in Raum 2.6, rechte Schlosshälfte</a:t>
            </a:r>
            <a:endParaRPr lang="de-DE" sz="1200" dirty="0"/>
          </a:p>
        </p:txBody>
      </p:sp>
      <p:sp>
        <p:nvSpPr>
          <p:cNvPr id="10" name="Rechteck 9"/>
          <p:cNvSpPr/>
          <p:nvPr/>
        </p:nvSpPr>
        <p:spPr>
          <a:xfrm>
            <a:off x="8564107" y="4114800"/>
            <a:ext cx="381312" cy="355600"/>
          </a:xfrm>
          <a:prstGeom prst="rect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3307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227" y="-57665"/>
            <a:ext cx="9775699" cy="6915665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56519" y="313038"/>
            <a:ext cx="1705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Schloss Rosenstein</a:t>
            </a:r>
          </a:p>
          <a:p>
            <a:r>
              <a:rPr lang="de-DE" dirty="0" smtClean="0"/>
              <a:t>Dachgeschoss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7709742" y="3851562"/>
            <a:ext cx="1284853" cy="951345"/>
          </a:xfrm>
          <a:prstGeom prst="rect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8994595" y="3094182"/>
            <a:ext cx="934495" cy="1708725"/>
          </a:xfrm>
          <a:prstGeom prst="rect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/>
          <p:cNvSpPr txBox="1"/>
          <p:nvPr/>
        </p:nvSpPr>
        <p:spPr>
          <a:xfrm>
            <a:off x="156519" y="1970965"/>
            <a:ext cx="179584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WLAN </a:t>
            </a:r>
          </a:p>
          <a:p>
            <a:endParaRPr lang="de-DE" sz="1200" dirty="0" smtClean="0"/>
          </a:p>
          <a:p>
            <a:endParaRPr lang="de-DE" sz="1200" dirty="0"/>
          </a:p>
          <a:p>
            <a:r>
              <a:rPr lang="de-DE" sz="1200" b="1" dirty="0" smtClean="0"/>
              <a:t>Benötigte Abdeckung </a:t>
            </a:r>
          </a:p>
          <a:p>
            <a:endParaRPr lang="de-DE" sz="1200" dirty="0"/>
          </a:p>
          <a:p>
            <a:r>
              <a:rPr lang="de-DE" sz="1200" dirty="0" smtClean="0"/>
              <a:t>Kursräume</a:t>
            </a:r>
            <a:endParaRPr lang="de-DE" sz="1200" dirty="0"/>
          </a:p>
        </p:txBody>
      </p:sp>
      <p:sp>
        <p:nvSpPr>
          <p:cNvPr id="12" name="Rechteck 11"/>
          <p:cNvSpPr/>
          <p:nvPr/>
        </p:nvSpPr>
        <p:spPr>
          <a:xfrm>
            <a:off x="150659" y="2617296"/>
            <a:ext cx="1539596" cy="598936"/>
          </a:xfrm>
          <a:prstGeom prst="rect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280585" y="6419272"/>
            <a:ext cx="15477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/>
              <a:t>U. Schmid, 2020 01 21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1562170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Breitbild</PresentationFormat>
  <Paragraphs>23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Ulrich Schmid</dc:creator>
  <cp:lastModifiedBy>Ulrich Schmid</cp:lastModifiedBy>
  <cp:revision>5</cp:revision>
  <dcterms:created xsi:type="dcterms:W3CDTF">2020-01-21T08:21:08Z</dcterms:created>
  <dcterms:modified xsi:type="dcterms:W3CDTF">2020-01-21T08:58:45Z</dcterms:modified>
</cp:coreProperties>
</file>